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37B7F25-E78E-4339-8578-76C95D4A81FD}"/>
    <pc:docChg chg="modSld">
      <pc:chgData name="Narelle Wheaton" userId="6e1b2b30-480e-4f91-806b-6735d5b9e446" providerId="ADAL" clId="{837B7F25-E78E-4339-8578-76C95D4A81FD}" dt="2023-06-14T05:59:16.594" v="0" actId="1076"/>
      <pc:docMkLst>
        <pc:docMk/>
      </pc:docMkLst>
      <pc:sldChg chg="modSp mod">
        <pc:chgData name="Narelle Wheaton" userId="6e1b2b30-480e-4f91-806b-6735d5b9e446" providerId="ADAL" clId="{837B7F25-E78E-4339-8578-76C95D4A81FD}" dt="2023-06-14T05:59:16.594" v="0" actId="1076"/>
        <pc:sldMkLst>
          <pc:docMk/>
          <pc:sldMk cId="105621217" sldId="256"/>
        </pc:sldMkLst>
        <pc:spChg chg="mod">
          <ac:chgData name="Narelle Wheaton" userId="6e1b2b30-480e-4f91-806b-6735d5b9e446" providerId="ADAL" clId="{837B7F25-E78E-4339-8578-76C95D4A81FD}" dt="2023-06-14T05:59:16.594" v="0" actId="1076"/>
          <ac:spMkLst>
            <pc:docMk/>
            <pc:sldMk cId="105621217" sldId="256"/>
            <ac:spMk id="5" creationId="{7D3C57F4-63AA-4DB8-82A5-6AC1EE9DB1C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CE29F-1007-4A2F-A403-F71D80BBF3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C2FB78-78F4-4539-8D3D-8EE5706074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94BE5-9123-4130-B233-B7EFE9BDA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E94CE4-90DF-4228-A6C4-91985B224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D712D2-896A-493B-983B-A1359506C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1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0B19F-B9F1-41A4-89C1-743602060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814115-E366-48C5-AD0A-FDA8FB4138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1B427-7FD2-4BDC-8327-CAE52C71B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C4697-DFD0-448D-892A-F8E1B5526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E468AB-A459-4988-87DB-D4B3171BC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869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EF0A97-D3DB-479B-AAF5-CF32889C95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8B43FD-3966-4B6E-936C-3CD0F5CEF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C920C2-5C85-4EDC-B835-B16A3933D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D5B14-5E3B-466F-B8B2-19F8CCA59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3C1E08-F660-4BC6-86C0-D68C60938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4804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9EFCB-6BCC-448A-9972-D42BF310C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BBEE7-E8FF-45F2-9BD5-33CD774453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EE16E2-047C-4F77-832F-1E3528562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AA5F03-4C22-428D-A89C-35724AC91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61BC0-44D2-48DA-B048-A8C8E2D4D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718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980FC-394B-420F-939F-84E59293F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084E9-017C-4ED8-801C-E320FB089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FDAF37-EABA-4A9D-925B-F8A39DDC8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9EECC-D06D-4630-8F1E-89D7A997F3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49960-6775-494F-B382-7C0BFCAE0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8819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9F6A3-9241-4605-9B7D-13C79F3AE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82DCC-01F9-408E-8A31-3EE1A09511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D819EE-B12C-48DF-9261-0000D6107F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1E6931-562D-42EA-91F8-04B98600A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C1019-3B97-4E74-951F-7DA0CC2AD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4C0FCC-7BDA-467C-92A0-65B2135D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8450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10E13-CA1C-4B11-82AF-49175542B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D97D70-695F-4947-B356-76DAE11BF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8ADC1D-4DC5-4F69-8E72-B647DF8358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16FE15-BA92-41AF-9B48-CE427C6470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9F3E5C-83BD-426C-812B-1EAA276183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9B6D9E-E002-4EC6-9F83-F1ABF0DB5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98DE88-291E-4DB9-88AF-A2B892BDA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7F3853-DEF9-401C-9717-15147F110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5072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5A7F-25E9-459A-A634-5BECE793B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171EC6-35CD-4291-95F3-09FA40C7F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29A19A-EFD6-4DBF-8E01-94A425B42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AA9B3F-849C-4771-9B5B-69A4062DB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5114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DA42B6-B28A-4799-8074-37EA20673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9D3395-D1CD-4CB5-A9E3-097BF6B26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30C34B-4194-41CD-950A-6097958D2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9956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A4DFD-0ABE-4F9E-9499-76201598F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636861-7A84-403A-A2CF-E33C58650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BF9137-436B-4F6B-A3F2-A31DB79AE9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071645-3A59-4258-9746-A78F338AB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FB90E8-B31D-43E9-B43D-322BD286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7E78B-B08C-4695-94CC-7A914B15D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8847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65EF3-8674-4D69-A965-710EDB65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860F8B-7AF7-47B5-BD43-8F92913D73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6E4998-F1B3-4568-8605-5ED2C400EB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8E0AFB-597C-4197-B7DF-3BF70B43E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AA0247-092D-42BB-A029-347CA9CF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D8320F-5329-4F45-BE3F-1AEE7DC7F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322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3E1EA4-95DD-4B5B-9CA7-499ABB482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BAB4E5-8EA6-43B9-8E2B-51968EBC3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FFA12-67B6-439E-BA91-956137874B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36C54-AB31-4CFA-B32A-E75781F5B0C9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A5470-0251-452E-9CDD-4BB45B250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1236B-BA25-40C8-9303-8A58448138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6CC88-12DA-4300-A826-A17944C3E2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373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D71749-3D47-49DB-AF66-87E647F0BB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14425"/>
            <a:ext cx="9144000" cy="4629150"/>
          </a:xfrm>
        </p:spPr>
        <p:txBody>
          <a:bodyPr>
            <a:no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Chosen to be a soldier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Chosen by God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Chosen to be a soldier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Washed in His blood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Chosen to be a soldier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Lost ones to save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Chosen to be a soldier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Army brave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3C57F4-63AA-4DB8-82A5-6AC1EE9DB1C1}"/>
              </a:ext>
            </a:extLst>
          </p:cNvPr>
          <p:cNvSpPr txBox="1"/>
          <p:nvPr/>
        </p:nvSpPr>
        <p:spPr>
          <a:xfrm>
            <a:off x="174172" y="5874204"/>
            <a:ext cx="478100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3921391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Edward Henry Joy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05621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74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2022-10-17T04:51:37Z</dcterms:created>
  <dcterms:modified xsi:type="dcterms:W3CDTF">2023-06-14T05:59:17Z</dcterms:modified>
</cp:coreProperties>
</file>